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1" r:id="rId19"/>
    <p:sldId id="274" r:id="rId20"/>
    <p:sldId id="275" r:id="rId21"/>
    <p:sldId id="278" r:id="rId22"/>
    <p:sldId id="276" r:id="rId23"/>
    <p:sldId id="277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AAD2-1E4D-4200-9B50-05DC07137307}" type="datetimeFigureOut">
              <a:rPr lang="hu-HU" smtClean="0"/>
              <a:t>2021. 08. 09.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E285-F694-451C-AD99-D30636D426A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6752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AAD2-1E4D-4200-9B50-05DC07137307}" type="datetimeFigureOut">
              <a:rPr lang="hu-HU" smtClean="0"/>
              <a:t>2021. 08. 09.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E285-F694-451C-AD99-D30636D426A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6516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AAD2-1E4D-4200-9B50-05DC07137307}" type="datetimeFigureOut">
              <a:rPr lang="hu-HU" smtClean="0"/>
              <a:t>2021. 08. 09.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E285-F694-451C-AD99-D30636D426A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3915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AAD2-1E4D-4200-9B50-05DC07137307}" type="datetimeFigureOut">
              <a:rPr lang="hu-HU" smtClean="0"/>
              <a:t>2021. 08. 09.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E285-F694-451C-AD99-D30636D426A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7606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AAD2-1E4D-4200-9B50-05DC07137307}" type="datetimeFigureOut">
              <a:rPr lang="hu-HU" smtClean="0"/>
              <a:t>2021. 08. 09.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E285-F694-451C-AD99-D30636D426A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2105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AAD2-1E4D-4200-9B50-05DC07137307}" type="datetimeFigureOut">
              <a:rPr lang="hu-HU" smtClean="0"/>
              <a:t>2021. 08. 09.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E285-F694-451C-AD99-D30636D426A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8856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AAD2-1E4D-4200-9B50-05DC07137307}" type="datetimeFigureOut">
              <a:rPr lang="hu-HU" smtClean="0"/>
              <a:t>2021. 08. 09.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E285-F694-451C-AD99-D30636D426A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3249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AAD2-1E4D-4200-9B50-05DC07137307}" type="datetimeFigureOut">
              <a:rPr lang="hu-HU" smtClean="0"/>
              <a:t>2021. 08. 09.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E285-F694-451C-AD99-D30636D426A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9150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AAD2-1E4D-4200-9B50-05DC07137307}" type="datetimeFigureOut">
              <a:rPr lang="hu-HU" smtClean="0"/>
              <a:t>2021. 08. 09.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E285-F694-451C-AD99-D30636D426A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7441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AAD2-1E4D-4200-9B50-05DC07137307}" type="datetimeFigureOut">
              <a:rPr lang="hu-HU" smtClean="0"/>
              <a:t>2021. 08. 09.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E285-F694-451C-AD99-D30636D426A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9491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AAD2-1E4D-4200-9B50-05DC07137307}" type="datetimeFigureOut">
              <a:rPr lang="hu-HU" smtClean="0"/>
              <a:t>2021. 08. 09.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E285-F694-451C-AD99-D30636D426A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6583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3AAD2-1E4D-4200-9B50-05DC07137307}" type="datetimeFigureOut">
              <a:rPr lang="hu-HU" smtClean="0"/>
              <a:t>2021. 08. 09.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1E285-F694-451C-AD99-D30636D426A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3246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0" y="0"/>
            <a:ext cx="96775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800" b="1" dirty="0"/>
              <a:t>NÉGYSZÁMJEGYŰ MENTALIZMUS</a:t>
            </a:r>
          </a:p>
        </p:txBody>
      </p:sp>
      <p:pic>
        <p:nvPicPr>
          <p:cNvPr id="3" name="Kép 2"/>
          <p:cNvPicPr preferRelativeResize="0"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265" y="0"/>
            <a:ext cx="231457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581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-1" y="0"/>
            <a:ext cx="890430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0" dirty="0"/>
              <a:t>Második számolás:</a:t>
            </a:r>
          </a:p>
          <a:p>
            <a:r>
              <a:rPr lang="hu-HU" sz="2400" dirty="0"/>
              <a:t>Most számold ki annak a két négyjegyű számnak a különbségét, amelyek közül a nagyobb úgy keletkezik, hogy az előbb kapott eredmény, mint négyjegyű szám jegyeit csökkenő (nem növekvő) sorrendbe írod fel, a kisebb úgy keletkezik, hogy az általad választott négyjegyű szám jegyeit növekvő (nem csökkenő) sorrendbe írod fel! Ha ez a most kapott eredmény kevesebb, mint négy számjegyből áll, tegyél elé annyi 0-s számjegyet, hogy négyjegyű szám legyen ez az eredmény!</a:t>
            </a:r>
            <a:endParaRPr lang="hu-HU" dirty="0"/>
          </a:p>
        </p:txBody>
      </p:sp>
      <p:pic>
        <p:nvPicPr>
          <p:cNvPr id="2" name="Kép 1"/>
          <p:cNvPicPr preferRelativeResize="0"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7425" y="0"/>
            <a:ext cx="231457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801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-1" y="0"/>
            <a:ext cx="890430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0" dirty="0"/>
              <a:t>Harmadik számolás:</a:t>
            </a:r>
          </a:p>
          <a:p>
            <a:r>
              <a:rPr lang="hu-HU" sz="2400" dirty="0"/>
              <a:t>Most számold ki annak a két négyjegyű számnak a különbségét, amelyek közül a nagyobb úgy keletkezik, hogy az előbb kapott eredmény, mint négyjegyű szám jegyeit csökkenő (nem növekvő) sorrendbe írod fel, a kisebb úgy keletkezik, hogy az általad választott négyjegyű szám jegyeit növekvő (nem csökkenő) sorrendbe írod fel! Ha ez a most kapott eredmény kevesebb, mint négy számjegyből áll, tegyél elé annyi 0-s számjegyet, hogy négyjegyű szám legyen ez az eredmény!</a:t>
            </a:r>
            <a:endParaRPr lang="hu-HU" dirty="0"/>
          </a:p>
        </p:txBody>
      </p:sp>
      <p:pic>
        <p:nvPicPr>
          <p:cNvPr id="2" name="Kép 1"/>
          <p:cNvPicPr preferRelativeResize="0"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7425" y="0"/>
            <a:ext cx="231457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144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-1" y="0"/>
            <a:ext cx="890430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0" dirty="0"/>
              <a:t>Negyedik számolás:</a:t>
            </a:r>
          </a:p>
          <a:p>
            <a:r>
              <a:rPr lang="hu-HU" sz="2400" dirty="0"/>
              <a:t>Most számold ki annak a két négyjegyű számnak a különbségét, amelyek közül a nagyobb úgy keletkezik, hogy az előbb kapott eredmény, mint négyjegyű szám jegyeit csökkenő (nem növekvő) sorrendbe írod fel, a kisebb úgy keletkezik, hogy az általad választott négyjegyű szám jegyeit növekvő (nem csökkenő) sorrendbe írod fel! Ha ez a most kapott eredmény kevesebb, mint négy számjegyből áll, tegyél elé annyi 0-s számjegyet, hogy négyjegyű szám legyen ez az eredmény!</a:t>
            </a:r>
            <a:endParaRPr lang="hu-HU" dirty="0"/>
          </a:p>
        </p:txBody>
      </p:sp>
      <p:pic>
        <p:nvPicPr>
          <p:cNvPr id="2" name="Kép 1"/>
          <p:cNvPicPr preferRelativeResize="0"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7425" y="0"/>
            <a:ext cx="231457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075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-1" y="0"/>
            <a:ext cx="890430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0" dirty="0"/>
              <a:t>Ötödik számolás:</a:t>
            </a:r>
          </a:p>
          <a:p>
            <a:r>
              <a:rPr lang="hu-HU" sz="2400" dirty="0"/>
              <a:t>Most számold ki annak a két négyjegyű számnak a különbségét, amelyek közül a nagyobb úgy keletkezik, hogy az előbb kapott eredmény, mint négyjegyű szám jegyeit csökkenő (nem növekvő) sorrendbe írod fel, a kisebb úgy keletkezik, hogy az általad választott négyjegyű szám jegyeit növekvő (nem csökkenő) sorrendbe írod fel! Ha ez a most kapott eredmény kevesebb, mint négy számjegyből áll, tegyél elé annyi 0-s számjegyet, hogy négyjegyű szám legyen ez az eredmény!</a:t>
            </a:r>
            <a:endParaRPr lang="hu-HU" dirty="0"/>
          </a:p>
        </p:txBody>
      </p:sp>
      <p:pic>
        <p:nvPicPr>
          <p:cNvPr id="2" name="Kép 1"/>
          <p:cNvPicPr preferRelativeResize="0"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7425" y="0"/>
            <a:ext cx="231457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868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-1" y="0"/>
            <a:ext cx="890430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0" dirty="0"/>
              <a:t>Hatodik számolás:</a:t>
            </a:r>
          </a:p>
          <a:p>
            <a:r>
              <a:rPr lang="hu-HU" sz="2400" dirty="0"/>
              <a:t>Most számold ki annak a két négyjegyű számnak a különbségét, amelyek közül a nagyobb úgy keletkezik, hogy az előbb kapott eredmény, mint négyjegyű szám jegyeit csökkenő (nem növekvő) sorrendbe írod fel, a kisebb úgy keletkezik, hogy az általad választott négyjegyű szám jegyeit növekvő (nem csökkenő) sorrendbe írod fel! Ha ez a most kapott eredmény kevesebb, mint négy számjegyből áll, tegyél elé annyi 0-s számjegyet, hogy négyjegyű szám legyen ez az eredmény!</a:t>
            </a:r>
            <a:endParaRPr lang="hu-HU" dirty="0"/>
          </a:p>
        </p:txBody>
      </p:sp>
      <p:pic>
        <p:nvPicPr>
          <p:cNvPr id="2" name="Kép 1"/>
          <p:cNvPicPr preferRelativeResize="0"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7425" y="0"/>
            <a:ext cx="231457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620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-1" y="0"/>
            <a:ext cx="890430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0" dirty="0"/>
              <a:t>Hetedik számolás:</a:t>
            </a:r>
          </a:p>
          <a:p>
            <a:r>
              <a:rPr lang="hu-HU" sz="2400" dirty="0"/>
              <a:t>Most számold ki annak a két négyjegyű számnak a különbségét, amelyek közül a nagyobb úgy keletkezik, hogy az előbb kapott eredmény, mint négyjegyű szám jegyeit csökkenő (nem növekvő) sorrendbe írod fel, a kisebb úgy keletkezik, hogy az általad választott négyjegyű szám jegyeit növekvő (nem csökkenő) sorrendbe írod fel! Ha ez a most kapott eredmény kevesebb, mint négy számjegyből áll, tegyél elé annyi 0-s számjegyet, hogy négyjegyű szám legyen ez az eredmény!</a:t>
            </a:r>
            <a:endParaRPr lang="hu-HU" dirty="0"/>
          </a:p>
        </p:txBody>
      </p:sp>
      <p:pic>
        <p:nvPicPr>
          <p:cNvPr id="2" name="Kép 1"/>
          <p:cNvPicPr preferRelativeResize="0"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7425" y="0"/>
            <a:ext cx="231457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41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-1" y="0"/>
            <a:ext cx="89043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Nagyon sok szám közül választhattál a mutatvány elején, én nem tudhatom, hogy melyik számot választottad.</a:t>
            </a:r>
          </a:p>
        </p:txBody>
      </p:sp>
      <p:pic>
        <p:nvPicPr>
          <p:cNvPr id="2" name="Kép 1"/>
          <p:cNvPicPr preferRelativeResize="0"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7425" y="0"/>
            <a:ext cx="231457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0411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-1" y="0"/>
            <a:ext cx="89043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Viszont az eredményt telepatikusan ki tudom találni, ha erősen gondolsz az eredményre.</a:t>
            </a:r>
          </a:p>
        </p:txBody>
      </p:sp>
      <p:pic>
        <p:nvPicPr>
          <p:cNvPr id="2" name="Kép 1"/>
          <p:cNvPicPr preferRelativeResize="0"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7425" y="0"/>
            <a:ext cx="231457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9177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-1" y="0"/>
            <a:ext cx="8904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Tehát most gondolj erősen az eredményre!</a:t>
            </a:r>
          </a:p>
        </p:txBody>
      </p:sp>
      <p:pic>
        <p:nvPicPr>
          <p:cNvPr id="2" name="Kép 1"/>
          <p:cNvPicPr preferRelativeResize="0"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7425" y="0"/>
            <a:ext cx="231457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2745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-1" y="0"/>
            <a:ext cx="8904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Hoppá!!!   Érzek valamit…….</a:t>
            </a:r>
          </a:p>
        </p:txBody>
      </p:sp>
      <p:pic>
        <p:nvPicPr>
          <p:cNvPr id="2" name="Kép 1"/>
          <p:cNvPicPr preferRelativeResize="0"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7425" y="0"/>
            <a:ext cx="231457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343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0" y="0"/>
            <a:ext cx="102914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Most a telepátia, azaz a gondolatátvitel csodálatos világa tárul fel előtted.</a:t>
            </a:r>
          </a:p>
          <a:p>
            <a:endParaRPr lang="hu-HU" dirty="0"/>
          </a:p>
        </p:txBody>
      </p:sp>
      <p:pic>
        <p:nvPicPr>
          <p:cNvPr id="3" name="Kép 2"/>
          <p:cNvPicPr preferRelativeResize="0"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265" y="0"/>
            <a:ext cx="231457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1530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-1" y="0"/>
            <a:ext cx="8904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Az eredmény biztos, hogy négyjegyű szám!</a:t>
            </a:r>
          </a:p>
        </p:txBody>
      </p:sp>
      <p:pic>
        <p:nvPicPr>
          <p:cNvPr id="2" name="Kép 1"/>
          <p:cNvPicPr preferRelativeResize="0"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7425" y="0"/>
            <a:ext cx="231457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4029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-1" y="0"/>
            <a:ext cx="8904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Az eredmény első számjegye: 6.</a:t>
            </a:r>
          </a:p>
        </p:txBody>
      </p:sp>
      <p:pic>
        <p:nvPicPr>
          <p:cNvPr id="2" name="Kép 1"/>
          <p:cNvPicPr preferRelativeResize="0"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7425" y="0"/>
            <a:ext cx="2314575" cy="3429000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59" y="2225878"/>
            <a:ext cx="2159111" cy="292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0057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-1" y="0"/>
            <a:ext cx="8904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Az eredmény második számjegye: 1.</a:t>
            </a:r>
          </a:p>
        </p:txBody>
      </p:sp>
      <p:pic>
        <p:nvPicPr>
          <p:cNvPr id="2" name="Kép 1"/>
          <p:cNvPicPr preferRelativeResize="0"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7425" y="0"/>
            <a:ext cx="2314575" cy="3429000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59" y="2225878"/>
            <a:ext cx="2159111" cy="2921150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8050" y="2225878"/>
            <a:ext cx="2159111" cy="292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0150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-1" y="0"/>
            <a:ext cx="8904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Az eredmény harmadik számjegye: 7.</a:t>
            </a:r>
          </a:p>
        </p:txBody>
      </p:sp>
      <p:pic>
        <p:nvPicPr>
          <p:cNvPr id="2" name="Kép 1"/>
          <p:cNvPicPr preferRelativeResize="0"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7425" y="0"/>
            <a:ext cx="2314575" cy="3429000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59" y="2225878"/>
            <a:ext cx="2159111" cy="2921150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8050" y="2225878"/>
            <a:ext cx="2159111" cy="2921150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2641" y="2225878"/>
            <a:ext cx="2159111" cy="292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0372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-1" y="0"/>
            <a:ext cx="8904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Az eredmény negyedik számjegye: 4.</a:t>
            </a:r>
          </a:p>
        </p:txBody>
      </p:sp>
      <p:pic>
        <p:nvPicPr>
          <p:cNvPr id="2" name="Kép 1"/>
          <p:cNvPicPr preferRelativeResize="0"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7425" y="0"/>
            <a:ext cx="2314575" cy="3429000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59" y="2225878"/>
            <a:ext cx="2159111" cy="2921150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8050" y="2225878"/>
            <a:ext cx="2159111" cy="292115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7232" y="2219870"/>
            <a:ext cx="2159111" cy="2921150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2641" y="2225878"/>
            <a:ext cx="2159111" cy="292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1734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-1" y="0"/>
            <a:ext cx="8904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Kitaláltam????</a:t>
            </a:r>
          </a:p>
        </p:txBody>
      </p:sp>
      <p:pic>
        <p:nvPicPr>
          <p:cNvPr id="2" name="Kép 1"/>
          <p:cNvPicPr preferRelativeResize="0"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7425" y="0"/>
            <a:ext cx="231457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5988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-1" y="0"/>
            <a:ext cx="8904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További szép napot kívánok!</a:t>
            </a:r>
          </a:p>
        </p:txBody>
      </p:sp>
      <p:pic>
        <p:nvPicPr>
          <p:cNvPr id="2" name="Kép 1"/>
          <p:cNvPicPr preferRelativeResize="0"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7425" y="0"/>
            <a:ext cx="231457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273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0" y="0"/>
            <a:ext cx="102914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Néhány perc múlva részese lehetsz ennek a világnak!</a:t>
            </a:r>
          </a:p>
          <a:p>
            <a:endParaRPr lang="hu-HU" dirty="0"/>
          </a:p>
        </p:txBody>
      </p:sp>
      <p:pic>
        <p:nvPicPr>
          <p:cNvPr id="3" name="Kép 2"/>
          <p:cNvPicPr preferRelativeResize="0"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265" y="0"/>
            <a:ext cx="231457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095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0" y="0"/>
            <a:ext cx="68624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A telepátia egy hihetetlen és csodálatos képesség!</a:t>
            </a:r>
          </a:p>
          <a:p>
            <a:endParaRPr lang="hu-HU" dirty="0"/>
          </a:p>
        </p:txBody>
      </p:sp>
      <p:pic>
        <p:nvPicPr>
          <p:cNvPr id="2" name="Kép 1"/>
          <p:cNvPicPr preferRelativeResize="0"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7425" y="0"/>
            <a:ext cx="231457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420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0" y="0"/>
            <a:ext cx="73773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 </a:t>
            </a:r>
            <a:r>
              <a:rPr lang="hu-HU" sz="2400" dirty="0"/>
              <a:t>Most egy telepatikus kísérletben vehetsz részt.</a:t>
            </a:r>
          </a:p>
          <a:p>
            <a:endParaRPr lang="hu-HU" dirty="0"/>
          </a:p>
        </p:txBody>
      </p:sp>
      <p:pic>
        <p:nvPicPr>
          <p:cNvPr id="3" name="Kép 2"/>
          <p:cNvPicPr preferRelativeResize="0"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7425" y="0"/>
            <a:ext cx="231457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571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0" y="0"/>
            <a:ext cx="686243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Ehhez a kísérlethez szükség lesz papírra, íróeszközre, és esetleg számológépre. A kísérlet során négyjegyű számok különbségét kell kiszámolni. Egészen pontosan hét számolást kell elvégezned.</a:t>
            </a:r>
          </a:p>
          <a:p>
            <a:endParaRPr lang="hu-HU" dirty="0"/>
          </a:p>
        </p:txBody>
      </p:sp>
      <p:pic>
        <p:nvPicPr>
          <p:cNvPr id="2" name="Kép 1"/>
          <p:cNvPicPr preferRelativeResize="0"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7425" y="0"/>
            <a:ext cx="231457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492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0" y="0"/>
            <a:ext cx="81585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Most válasszál egy pozitív egész számot amely határozottan kisebb 10000-nél! Tehát olyan számot válasszál, amelynek legfeljebb négy számjegye van! Hogy nekem ne legyen egyszerű a kísérlet, arra ügyelj, hogy ha négyjegyű számot választasz</a:t>
            </a:r>
            <a:r>
              <a:rPr lang="hu-HU" sz="2400"/>
              <a:t>, ne olyan </a:t>
            </a:r>
            <a:r>
              <a:rPr lang="hu-HU" sz="2400" dirty="0"/>
              <a:t>négyjegyű számot válasszál, amelyben mind a négy számjegy ugyanaz! Tehát ne legyen a választott szám: 1111, 2222, 3333, 4444, 5555, 6666, 7777, 8888, 9999!</a:t>
            </a:r>
            <a:endParaRPr lang="hu-HU" dirty="0"/>
          </a:p>
        </p:txBody>
      </p:sp>
      <p:pic>
        <p:nvPicPr>
          <p:cNvPr id="2" name="Kép 1"/>
          <p:cNvPicPr preferRelativeResize="0"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7425" y="0"/>
            <a:ext cx="231457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559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-1" y="0"/>
            <a:ext cx="89043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Amennyiben a választott szám nincs négyjegyű, tegyél elé annyi 0-s számjegyet, hogy négyjegyű szám legyen belőle! Ekkor nyilván a választott szám értéke nem változik, de az így kapott szám tekinthető négyjegyű számnak. A továbbiakban az így kapott négyjegyű számmal kell számoljál.</a:t>
            </a:r>
            <a:endParaRPr lang="hu-HU" dirty="0"/>
          </a:p>
        </p:txBody>
      </p:sp>
      <p:pic>
        <p:nvPicPr>
          <p:cNvPr id="2" name="Kép 1"/>
          <p:cNvPicPr preferRelativeResize="0"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7425" y="0"/>
            <a:ext cx="231457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802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-1" y="0"/>
            <a:ext cx="890430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0" dirty="0"/>
              <a:t>Első számolás:</a:t>
            </a:r>
          </a:p>
          <a:p>
            <a:r>
              <a:rPr lang="hu-HU" sz="2400" dirty="0"/>
              <a:t>Most számold ki annak a két négyjegyű számnak a különbségét, amelyek közül a nagyobb úgy keletkezik, hogy az általad választott négyjegyű szám jegyeit csökkenő (nem növekvő) sorrendbe írod fel, a kisebb úgy keletkezik, hogy az általad választott négyjegyű szám jegyeit növekvő (nem csökkenő) sorrendbe írod fel! Ha ez a most kapott eredmény kevesebb, mint négy számjegyből áll, tegyél elé annyi 0-s számjegyet, hogy négyjegyű szám legyen ez az eredmény!</a:t>
            </a:r>
            <a:endParaRPr lang="hu-HU" dirty="0"/>
          </a:p>
        </p:txBody>
      </p:sp>
      <p:pic>
        <p:nvPicPr>
          <p:cNvPr id="2" name="Kép 1"/>
          <p:cNvPicPr preferRelativeResize="0"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7425" y="0"/>
            <a:ext cx="231457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637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893</Words>
  <Application>Microsoft Office PowerPoint</Application>
  <PresentationFormat>Szélesvásznú</PresentationFormat>
  <Paragraphs>33</Paragraphs>
  <Slides>26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user</dc:creator>
  <cp:lastModifiedBy>Dr. Freud Róbert</cp:lastModifiedBy>
  <cp:revision>12</cp:revision>
  <dcterms:created xsi:type="dcterms:W3CDTF">2021-08-08T13:53:01Z</dcterms:created>
  <dcterms:modified xsi:type="dcterms:W3CDTF">2021-08-09T19:00:23Z</dcterms:modified>
</cp:coreProperties>
</file>